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8722975" cy="30964188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1pPr>
    <a:lvl2pPr marL="594412" indent="-294078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2pPr>
    <a:lvl3pPr marL="1189868" indent="-58919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3pPr>
    <a:lvl4pPr marL="1785323" indent="-884319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4pPr>
    <a:lvl5pPr marL="2380778" indent="-117944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5pPr>
    <a:lvl6pPr marL="1501673" algn="l" defTabSz="600669" rtl="0" eaLnBrk="1" latinLnBrk="0" hangingPunct="1"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6pPr>
    <a:lvl7pPr marL="1802008" algn="l" defTabSz="600669" rtl="0" eaLnBrk="1" latinLnBrk="0" hangingPunct="1"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7pPr>
    <a:lvl8pPr marL="2102343" algn="l" defTabSz="600669" rtl="0" eaLnBrk="1" latinLnBrk="0" hangingPunct="1"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8pPr>
    <a:lvl9pPr marL="2402677" algn="l" defTabSz="600669" rtl="0" eaLnBrk="1" latinLnBrk="0" hangingPunct="1">
      <a:defRPr sz="1300" kern="1200">
        <a:solidFill>
          <a:schemeClr val="tx1"/>
        </a:solidFill>
        <a:latin typeface="Caecilia *" pitchFamily="2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49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99FF"/>
    <a:srgbClr val="1D71B7"/>
    <a:srgbClr val="FFCCCC"/>
    <a:srgbClr val="FFFFCC"/>
    <a:srgbClr val="C9FFFF"/>
    <a:srgbClr val="9DFFFF"/>
    <a:srgbClr val="6A060A"/>
    <a:srgbClr val="280004"/>
    <a:srgbClr val="3618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830"/>
  </p:normalViewPr>
  <p:slideViewPr>
    <p:cSldViewPr>
      <p:cViewPr>
        <p:scale>
          <a:sx n="50" d="100"/>
          <a:sy n="50" d="100"/>
        </p:scale>
        <p:origin x="-1146" y="756"/>
      </p:cViewPr>
      <p:guideLst>
        <p:guide orient="horz" pos="9991"/>
        <p:guide pos="589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t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defTabSz="962025" eaLnBrk="0" hangingPunct="0">
              <a:defRPr sz="1300"/>
            </a:lvl1pPr>
          </a:lstStyle>
          <a:p>
            <a:endParaRPr lang="es-E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8" tIns="48079" rIns="96158" bIns="48079" numCol="1" anchor="b" anchorCtr="0" compatLnSpc="1">
            <a:prstTxWarp prst="textNoShape">
              <a:avLst/>
            </a:prstTxWarp>
          </a:bodyPr>
          <a:lstStyle>
            <a:lvl1pPr algn="r" defTabSz="962025" eaLnBrk="0" hangingPunct="0">
              <a:defRPr sz="1300"/>
            </a:lvl1pPr>
          </a:lstStyle>
          <a:p>
            <a:fld id="{96744519-B565-4391-8F4A-3F62383D455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649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F6A42-A725-48AD-B08F-49ED62F24D2E}" type="datetimeFigureOut">
              <a:rPr lang="es-ES" smtClean="0"/>
              <a:pPr/>
              <a:t>28/06/2023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89188" y="768350"/>
            <a:ext cx="2320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C8097-C134-4500-9A87-B3812E888B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C8097-C134-4500-9A87-B3812E888BCF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sciiiFondoBlan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772" y="689028"/>
            <a:ext cx="4065146" cy="1238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44875" y="6880708"/>
            <a:ext cx="12939892" cy="7225044"/>
          </a:xfrm>
        </p:spPr>
        <p:txBody>
          <a:bodyPr/>
          <a:lstStyle>
            <a:lvl1pPr>
              <a:defRPr>
                <a:latin typeface="GillSans" pitchFamily="2" charset="0"/>
              </a:defRPr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44875" y="15138763"/>
            <a:ext cx="12939892" cy="1032005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31B8-C0D1-4A4B-8761-3B63C399C40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739427" y="2758728"/>
            <a:ext cx="3590321" cy="24764100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61962" y="2758728"/>
            <a:ext cx="10569456" cy="24764100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C4293-7B3F-4042-AD9F-097DE3A4ACF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93AA5-4C4F-4A80-A97E-C543CF78A28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9899" y="19897064"/>
            <a:ext cx="15912686" cy="6149745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79899" y="13123081"/>
            <a:ext cx="15912686" cy="6773983"/>
          </a:xfrm>
        </p:spPr>
        <p:txBody>
          <a:bodyPr anchor="b"/>
          <a:lstStyle>
            <a:lvl1pPr marL="0" indent="0">
              <a:buNone/>
              <a:defRPr sz="2600"/>
            </a:lvl1pPr>
            <a:lvl2pPr marL="595414" indent="0">
              <a:buNone/>
              <a:defRPr sz="2400"/>
            </a:lvl2pPr>
            <a:lvl3pPr marL="1190827" indent="0">
              <a:buNone/>
              <a:defRPr sz="2100"/>
            </a:lvl3pPr>
            <a:lvl4pPr marL="1786241" indent="0">
              <a:buNone/>
              <a:defRPr sz="1800"/>
            </a:lvl4pPr>
            <a:lvl5pPr marL="2381654" indent="0">
              <a:buNone/>
              <a:defRPr sz="1800"/>
            </a:lvl5pPr>
            <a:lvl6pPr marL="2977068" indent="0">
              <a:buNone/>
              <a:defRPr sz="1800"/>
            </a:lvl6pPr>
            <a:lvl7pPr marL="3572481" indent="0">
              <a:buNone/>
              <a:defRPr sz="1800"/>
            </a:lvl7pPr>
            <a:lvl8pPr marL="4167895" indent="0">
              <a:buNone/>
              <a:defRPr sz="1800"/>
            </a:lvl8pPr>
            <a:lvl9pPr marL="4763308" indent="0">
              <a:buNone/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F7DE2-E373-4E10-8FB6-A561B6AC7A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61963" y="8944718"/>
            <a:ext cx="7078805" cy="1857811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248776" y="8944718"/>
            <a:ext cx="7080972" cy="1857811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51BFD-EC95-4048-8357-1D028C2BF02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042" y="1240421"/>
            <a:ext cx="16850894" cy="5161034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36041" y="6931050"/>
            <a:ext cx="8272690" cy="288961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595414" indent="0">
              <a:buNone/>
              <a:defRPr sz="2600" b="1"/>
            </a:lvl2pPr>
            <a:lvl3pPr marL="1190827" indent="0">
              <a:buNone/>
              <a:defRPr sz="2400" b="1"/>
            </a:lvl3pPr>
            <a:lvl4pPr marL="1786241" indent="0">
              <a:buNone/>
              <a:defRPr sz="2100" b="1"/>
            </a:lvl4pPr>
            <a:lvl5pPr marL="2381654" indent="0">
              <a:buNone/>
              <a:defRPr sz="2100" b="1"/>
            </a:lvl5pPr>
            <a:lvl6pPr marL="2977068" indent="0">
              <a:buNone/>
              <a:defRPr sz="2100" b="1"/>
            </a:lvl6pPr>
            <a:lvl7pPr marL="3572481" indent="0">
              <a:buNone/>
              <a:defRPr sz="2100" b="1"/>
            </a:lvl7pPr>
            <a:lvl8pPr marL="4167895" indent="0">
              <a:buNone/>
              <a:defRPr sz="2100" b="1"/>
            </a:lvl8pPr>
            <a:lvl9pPr marL="4763308" indent="0">
              <a:buNone/>
              <a:defRPr sz="2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36041" y="9820663"/>
            <a:ext cx="8272690" cy="17839093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512078" y="6931050"/>
            <a:ext cx="8274858" cy="288961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595414" indent="0">
              <a:buNone/>
              <a:defRPr sz="2600" b="1"/>
            </a:lvl2pPr>
            <a:lvl3pPr marL="1190827" indent="0">
              <a:buNone/>
              <a:defRPr sz="2400" b="1"/>
            </a:lvl3pPr>
            <a:lvl4pPr marL="1786241" indent="0">
              <a:buNone/>
              <a:defRPr sz="2100" b="1"/>
            </a:lvl4pPr>
            <a:lvl5pPr marL="2381654" indent="0">
              <a:buNone/>
              <a:defRPr sz="2100" b="1"/>
            </a:lvl5pPr>
            <a:lvl6pPr marL="2977068" indent="0">
              <a:buNone/>
              <a:defRPr sz="2100" b="1"/>
            </a:lvl6pPr>
            <a:lvl7pPr marL="3572481" indent="0">
              <a:buNone/>
              <a:defRPr sz="2100" b="1"/>
            </a:lvl7pPr>
            <a:lvl8pPr marL="4167895" indent="0">
              <a:buNone/>
              <a:defRPr sz="2100" b="1"/>
            </a:lvl8pPr>
            <a:lvl9pPr marL="4763308" indent="0">
              <a:buNone/>
              <a:defRPr sz="21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512078" y="9820663"/>
            <a:ext cx="8274858" cy="17839093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B7B93-8D8E-47B6-9E43-C92AD02A00A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F53D6A-8980-41A1-A686-7F34A09D35D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55612-0CA9-46F4-8FD6-726754EA49E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041" y="1232367"/>
            <a:ext cx="6160100" cy="524762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9317" y="1232366"/>
            <a:ext cx="10467619" cy="26427391"/>
          </a:xfrm>
        </p:spPr>
        <p:txBody>
          <a:bodyPr/>
          <a:lstStyle>
            <a:lvl1pPr>
              <a:defRPr sz="4100"/>
            </a:lvl1pPr>
            <a:lvl2pPr>
              <a:defRPr sz="37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36041" y="6479987"/>
            <a:ext cx="6160100" cy="21179770"/>
          </a:xfrm>
        </p:spPr>
        <p:txBody>
          <a:bodyPr/>
          <a:lstStyle>
            <a:lvl1pPr marL="0" indent="0">
              <a:buNone/>
              <a:defRPr sz="1800"/>
            </a:lvl1pPr>
            <a:lvl2pPr marL="595414" indent="0">
              <a:buNone/>
              <a:defRPr sz="1600"/>
            </a:lvl2pPr>
            <a:lvl3pPr marL="1190827" indent="0">
              <a:buNone/>
              <a:defRPr sz="1300"/>
            </a:lvl3pPr>
            <a:lvl4pPr marL="1786241" indent="0">
              <a:buNone/>
              <a:defRPr sz="1200"/>
            </a:lvl4pPr>
            <a:lvl5pPr marL="2381654" indent="0">
              <a:buNone/>
              <a:defRPr sz="1200"/>
            </a:lvl5pPr>
            <a:lvl6pPr marL="2977068" indent="0">
              <a:buNone/>
              <a:defRPr sz="1200"/>
            </a:lvl6pPr>
            <a:lvl7pPr marL="3572481" indent="0">
              <a:buNone/>
              <a:defRPr sz="1200"/>
            </a:lvl7pPr>
            <a:lvl8pPr marL="4167895" indent="0">
              <a:buNone/>
              <a:defRPr sz="1200"/>
            </a:lvl8pPr>
            <a:lvl9pPr marL="4763308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5E50-AC6D-4815-89F6-6B1A2D9291B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70492" y="21675134"/>
            <a:ext cx="11232485" cy="255937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670492" y="2766782"/>
            <a:ext cx="11232485" cy="18578110"/>
          </a:xfrm>
        </p:spPr>
        <p:txBody>
          <a:bodyPr/>
          <a:lstStyle>
            <a:lvl1pPr marL="0" indent="0">
              <a:buNone/>
              <a:defRPr sz="4100"/>
            </a:lvl1pPr>
            <a:lvl2pPr marL="595414" indent="0">
              <a:buNone/>
              <a:defRPr sz="3700"/>
            </a:lvl2pPr>
            <a:lvl3pPr marL="1190827" indent="0">
              <a:buNone/>
              <a:defRPr sz="3200"/>
            </a:lvl3pPr>
            <a:lvl4pPr marL="1786241" indent="0">
              <a:buNone/>
              <a:defRPr sz="2600"/>
            </a:lvl4pPr>
            <a:lvl5pPr marL="2381654" indent="0">
              <a:buNone/>
              <a:defRPr sz="2600"/>
            </a:lvl5pPr>
            <a:lvl6pPr marL="2977068" indent="0">
              <a:buNone/>
              <a:defRPr sz="2600"/>
            </a:lvl6pPr>
            <a:lvl7pPr marL="3572481" indent="0">
              <a:buNone/>
              <a:defRPr sz="2600"/>
            </a:lvl7pPr>
            <a:lvl8pPr marL="4167895" indent="0">
              <a:buNone/>
              <a:defRPr sz="2600"/>
            </a:lvl8pPr>
            <a:lvl9pPr marL="4763308" indent="0">
              <a:buNone/>
              <a:defRPr sz="26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670492" y="24234507"/>
            <a:ext cx="11232485" cy="3632659"/>
          </a:xfrm>
        </p:spPr>
        <p:txBody>
          <a:bodyPr/>
          <a:lstStyle>
            <a:lvl1pPr marL="0" indent="0">
              <a:buNone/>
              <a:defRPr sz="1800"/>
            </a:lvl1pPr>
            <a:lvl2pPr marL="595414" indent="0">
              <a:buNone/>
              <a:defRPr sz="1600"/>
            </a:lvl2pPr>
            <a:lvl3pPr marL="1190827" indent="0">
              <a:buNone/>
              <a:defRPr sz="1300"/>
            </a:lvl3pPr>
            <a:lvl4pPr marL="1786241" indent="0">
              <a:buNone/>
              <a:defRPr sz="1200"/>
            </a:lvl4pPr>
            <a:lvl5pPr marL="2381654" indent="0">
              <a:buNone/>
              <a:defRPr sz="1200"/>
            </a:lvl5pPr>
            <a:lvl6pPr marL="2977068" indent="0">
              <a:buNone/>
              <a:defRPr sz="1200"/>
            </a:lvl6pPr>
            <a:lvl7pPr marL="3572481" indent="0">
              <a:buNone/>
              <a:defRPr sz="1200"/>
            </a:lvl7pPr>
            <a:lvl8pPr marL="4167895" indent="0">
              <a:buNone/>
              <a:defRPr sz="1200"/>
            </a:lvl8pPr>
            <a:lvl9pPr marL="4763308" indent="0">
              <a:buNone/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FB110-251E-4104-A2F0-EF4E13AD848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62392" y="2758386"/>
            <a:ext cx="14367003" cy="515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760" tIns="135379" rIns="270760" bIns="1353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2392" y="8944856"/>
            <a:ext cx="14367003" cy="185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760" tIns="135379" rIns="270760" bIns="135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424799" y="28211487"/>
            <a:ext cx="3904595" cy="207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0760" tIns="135379" rIns="270760" bIns="1353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4000">
                <a:solidFill>
                  <a:srgbClr val="006587"/>
                </a:solidFill>
                <a:latin typeface="Caecilia" pitchFamily="2" charset="0"/>
              </a:defRPr>
            </a:lvl1pPr>
          </a:lstStyle>
          <a:p>
            <a:fld id="{D3F52D84-81DE-49F9-9BAB-7AABEE207E1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2706141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706141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2706141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2706141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2706141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595414" algn="ctr" defTabSz="2706237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</a:defRPr>
      </a:lvl6pPr>
      <a:lvl7pPr marL="1190827" algn="ctr" defTabSz="2706237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</a:defRPr>
      </a:lvl7pPr>
      <a:lvl8pPr marL="1786241" algn="ctr" defTabSz="2706237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</a:defRPr>
      </a:lvl8pPr>
      <a:lvl9pPr marL="2381654" algn="ctr" defTabSz="2706237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Arial" charset="0"/>
        </a:defRPr>
      </a:lvl9pPr>
    </p:titleStyle>
    <p:bodyStyle>
      <a:lvl1pPr marL="1014673" indent="-1014673" algn="l" defTabSz="270614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91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205583" indent="-848863" algn="l" defTabSz="270614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8100">
          <a:solidFill>
            <a:schemeClr val="tx1"/>
          </a:solidFill>
          <a:latin typeface="+mn-lt"/>
          <a:ea typeface="ＭＳ Ｐゴシック" charset="-128"/>
        </a:defRPr>
      </a:lvl2pPr>
      <a:lvl3pPr marL="3379808" indent="-673667" algn="l" defTabSz="270614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6800">
          <a:solidFill>
            <a:schemeClr val="tx1"/>
          </a:solidFill>
          <a:latin typeface="+mn-lt"/>
          <a:ea typeface="ＭＳ Ｐゴシック" charset="-128"/>
        </a:defRPr>
      </a:lvl3pPr>
      <a:lvl4pPr marL="4735486" indent="-677839" algn="l" defTabSz="270614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5700">
          <a:solidFill>
            <a:schemeClr val="tx1"/>
          </a:solidFill>
          <a:latin typeface="+mn-lt"/>
          <a:ea typeface="ＭＳ Ｐゴシック" charset="-128"/>
        </a:defRPr>
      </a:lvl4pPr>
      <a:lvl5pPr marL="6085949" indent="-677839" algn="l" defTabSz="2706141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5700">
          <a:solidFill>
            <a:schemeClr val="tx1"/>
          </a:solidFill>
          <a:latin typeface="+mn-lt"/>
          <a:ea typeface="ＭＳ Ｐゴシック" charset="-128"/>
        </a:defRPr>
      </a:lvl5pPr>
      <a:lvl6pPr marL="6681863" indent="-678110" algn="l" defTabSz="2706237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5700">
          <a:solidFill>
            <a:schemeClr val="tx1"/>
          </a:solidFill>
          <a:latin typeface="+mn-lt"/>
          <a:ea typeface="ＭＳ Ｐゴシック" charset="-128"/>
        </a:defRPr>
      </a:lvl6pPr>
      <a:lvl7pPr marL="7277276" indent="-678110" algn="l" defTabSz="2706237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5700">
          <a:solidFill>
            <a:schemeClr val="tx1"/>
          </a:solidFill>
          <a:latin typeface="+mn-lt"/>
          <a:ea typeface="ＭＳ Ｐゴシック" charset="-128"/>
        </a:defRPr>
      </a:lvl7pPr>
      <a:lvl8pPr marL="7872690" indent="-678110" algn="l" defTabSz="2706237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5700">
          <a:solidFill>
            <a:schemeClr val="tx1"/>
          </a:solidFill>
          <a:latin typeface="+mn-lt"/>
          <a:ea typeface="ＭＳ Ｐゴシック" charset="-128"/>
        </a:defRPr>
      </a:lvl8pPr>
      <a:lvl9pPr marL="8468103" indent="-678110" algn="l" defTabSz="2706237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 sz="57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s-ES_tradnl"/>
      </a:defPPr>
      <a:lvl1pPr marL="0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5414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827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86241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1654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068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72481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7895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63308" algn="l" defTabSz="59541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3"/>
          <a:srcRect l="17568" t="60540" b="16429"/>
          <a:stretch>
            <a:fillRect/>
          </a:stretch>
        </p:blipFill>
        <p:spPr bwMode="auto">
          <a:xfrm>
            <a:off x="23791963" y="11624442"/>
            <a:ext cx="15433719" cy="32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13 Imagen" descr="P:\HUMANIZACIÓN\NUEVA ETAPA\LOGOS\Logo DG Humanizacion - copia.jpg"/>
          <p:cNvPicPr/>
          <p:nvPr/>
        </p:nvPicPr>
        <p:blipFill>
          <a:blip r:embed="rId4" cstate="print"/>
          <a:srcRect b="17308"/>
          <a:stretch>
            <a:fillRect/>
          </a:stretch>
        </p:blipFill>
        <p:spPr bwMode="auto">
          <a:xfrm>
            <a:off x="7218347" y="551552"/>
            <a:ext cx="1714512" cy="97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1121932" y="5749012"/>
            <a:ext cx="16644989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</p:spPr>
        <p:txBody>
          <a:bodyPr lIns="119083" tIns="59541" rIns="119083" bIns="59541"/>
          <a:lstStyle/>
          <a:p>
            <a:endParaRPr lang="es-ES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503175" y="8838360"/>
            <a:ext cx="17806460" cy="873566"/>
          </a:xfrm>
          <a:prstGeom prst="rect">
            <a:avLst/>
          </a:prstGeom>
          <a:solidFill>
            <a:srgbClr val="1D71B7"/>
          </a:solidFill>
          <a:ln w="19050">
            <a:noFill/>
            <a:miter lim="800000"/>
            <a:headEnd/>
            <a:tailEnd/>
          </a:ln>
        </p:spPr>
        <p:txBody>
          <a:bodyPr wrap="square" lIns="270760" tIns="135379" rIns="270760" bIns="135379">
            <a:spAutoFit/>
          </a:bodyPr>
          <a:lstStyle/>
          <a:p>
            <a:pPr algn="ctr" defTabSz="2706141" eaLnBrk="0" hangingPunct="0">
              <a:spcBef>
                <a:spcPct val="50000"/>
              </a:spcBef>
            </a:pPr>
            <a:r>
              <a:rPr lang="es-ES_tradnl" sz="3900" b="1" dirty="0">
                <a:solidFill>
                  <a:schemeClr val="bg1"/>
                </a:solidFill>
                <a:latin typeface="Verdana" charset="0"/>
              </a:rPr>
              <a:t>CONTENIDO</a:t>
            </a:r>
            <a:endParaRPr lang="en-GB" sz="3900" b="1" dirty="0">
              <a:solidFill>
                <a:schemeClr val="bg1"/>
              </a:solidFill>
              <a:latin typeface="Verdana" charset="0"/>
            </a:endParaRPr>
          </a:p>
        </p:txBody>
      </p:sp>
      <p:sp>
        <p:nvSpPr>
          <p:cNvPr id="14341" name="Line 1014"/>
          <p:cNvSpPr>
            <a:spLocks noChangeShapeType="1"/>
          </p:cNvSpPr>
          <p:nvPr/>
        </p:nvSpPr>
        <p:spPr bwMode="auto">
          <a:xfrm>
            <a:off x="830277" y="30291078"/>
            <a:ext cx="16638567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</p:spPr>
        <p:txBody>
          <a:bodyPr lIns="119083" tIns="59541" rIns="119083" bIns="59541"/>
          <a:lstStyle/>
          <a:p>
            <a:endParaRPr lang="es-ES"/>
          </a:p>
        </p:txBody>
      </p:sp>
      <p:sp>
        <p:nvSpPr>
          <p:cNvPr id="14342" name="Text Box 1048"/>
          <p:cNvSpPr txBox="1">
            <a:spLocks noChangeArrowheads="1"/>
          </p:cNvSpPr>
          <p:nvPr/>
        </p:nvSpPr>
        <p:spPr bwMode="auto">
          <a:xfrm>
            <a:off x="458744" y="3376606"/>
            <a:ext cx="17826643" cy="193536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</p:spPr>
        <p:txBody>
          <a:bodyPr lIns="270732" tIns="135364" rIns="270732" bIns="135364">
            <a:spAutoFit/>
          </a:bodyPr>
          <a:lstStyle/>
          <a:p>
            <a:pPr algn="ctr" defTabSz="2706141" eaLnBrk="0" hangingPunct="0">
              <a:spcBef>
                <a:spcPct val="50000"/>
              </a:spcBef>
            </a:pPr>
            <a:r>
              <a:rPr lang="en-GB" sz="54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ESCRIBE </a:t>
            </a:r>
            <a:r>
              <a:rPr lang="en-GB" sz="5400" b="1" dirty="0">
                <a:solidFill>
                  <a:srgbClr val="000000"/>
                </a:solidFill>
                <a:latin typeface="Verdana" charset="0"/>
                <a:cs typeface="Times New Roman" charset="0"/>
              </a:rPr>
              <a:t>EN ESTE ESPACIO EL TÍTULO </a:t>
            </a:r>
            <a:r>
              <a:rPr lang="en-GB" sz="54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DEL TRABAJO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(MÁXIMO 15 PALABRAS)</a:t>
            </a:r>
            <a:endParaRPr lang="es-ES" sz="6500" b="1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  <p:sp>
        <p:nvSpPr>
          <p:cNvPr id="14343" name="Text Box 1049"/>
          <p:cNvSpPr txBox="1">
            <a:spLocks noChangeArrowheads="1"/>
          </p:cNvSpPr>
          <p:nvPr/>
        </p:nvSpPr>
        <p:spPr bwMode="auto">
          <a:xfrm>
            <a:off x="871561" y="5684863"/>
            <a:ext cx="17851414" cy="64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0732" tIns="135364" rIns="270732" bIns="135364">
            <a:spAutoFit/>
          </a:bodyPr>
          <a:lstStyle/>
          <a:p>
            <a:pPr defTabSz="2706141" eaLnBrk="0" hangingPunct="0">
              <a:lnSpc>
                <a:spcPct val="120000"/>
              </a:lnSpc>
            </a:pPr>
            <a:r>
              <a:rPr lang="es-ES_tradnl" sz="20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Escribe en este espacio los autores, categoría profesional y lugar de trabajo (máximo. </a:t>
            </a:r>
            <a:r>
              <a:rPr lang="es-ES_tradnl" sz="20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10 </a:t>
            </a:r>
            <a:r>
              <a:rPr lang="es-ES_tradnl" sz="2000" b="1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autores</a:t>
            </a:r>
            <a:r>
              <a:rPr lang="es-ES_tradnl" sz="2000" b="1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)</a:t>
            </a:r>
            <a:endParaRPr lang="es-ES" sz="2000" b="1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471741" y="9695617"/>
            <a:ext cx="17732147" cy="175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0760" tIns="135379" rIns="270760" bIns="135379">
            <a:spAutoFit/>
          </a:bodyPr>
          <a:lstStyle/>
          <a:p>
            <a:r>
              <a:rPr lang="es-ES_tradnl" sz="2400" i="1" dirty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Estructurar el póster según el esquema:</a:t>
            </a:r>
          </a:p>
          <a:p>
            <a:r>
              <a:rPr lang="es-ES" sz="2400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Introducción, Objetivos, Metodología, Intervenciones, Conclusiones, Bibliografía (normas Vancouver) y Palabras Clave (</a:t>
            </a:r>
            <a:r>
              <a:rPr lang="es-ES" sz="2400" i="1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MeSH</a:t>
            </a:r>
            <a:r>
              <a:rPr lang="es-ES" sz="2400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).</a:t>
            </a:r>
          </a:p>
          <a:p>
            <a:endParaRPr lang="en-US" sz="2400" dirty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425519" y="1694560"/>
            <a:ext cx="114331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I</a:t>
            </a:r>
            <a:r>
              <a:rPr kumimoji="0" lang="es-ES" sz="2400" b="1" i="0" u="none" strike="noStrike" cap="none" normalizeH="0" dirty="0" smtClean="0">
                <a:ln>
                  <a:noFill/>
                </a:ln>
                <a:solidFill>
                  <a:srgbClr val="17365D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 Premios de Humanización  -  GAI </a:t>
            </a:r>
            <a:r>
              <a:rPr lang="es-ES" sz="2400" b="1" dirty="0" smtClean="0">
                <a:solidFill>
                  <a:srgbClr val="17365D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T</a:t>
            </a:r>
            <a:r>
              <a:rPr kumimoji="0" lang="es-ES" sz="2400" b="1" i="0" u="none" strike="noStrike" cap="none" normalizeH="0" dirty="0" smtClean="0">
                <a:ln>
                  <a:noFill/>
                </a:ln>
                <a:solidFill>
                  <a:srgbClr val="17365D"/>
                </a:solidFill>
                <a:effectLst/>
                <a:latin typeface="Verdana" pitchFamily="34" charset="0"/>
                <a:ea typeface="Verdana" pitchFamily="34" charset="0"/>
                <a:cs typeface="Times New Roman" pitchFamily="18" charset="0"/>
              </a:rPr>
              <a:t>alavera 2023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051" name="AutoShape 3" descr="Toda la información del Plan de Empleo en Talavera: 300 vacantes,  inscripción... | La Voz del Ta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5" name="14 Imagen" descr="SESCAM HORIZONTAL RGB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2133" y="694428"/>
            <a:ext cx="1428760" cy="7143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6" name="15 Imagen" descr="Nuevo Imagen de mapa de bit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3241" y="622990"/>
            <a:ext cx="2000264" cy="78581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/>
          <a:srcRect l="32430" r="31881" b="70497"/>
          <a:stretch>
            <a:fillRect/>
          </a:stretch>
        </p:blipFill>
        <p:spPr bwMode="auto">
          <a:xfrm>
            <a:off x="20791567" y="4837832"/>
            <a:ext cx="4643470" cy="215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Line 1014"/>
          <p:cNvSpPr>
            <a:spLocks noChangeShapeType="1"/>
          </p:cNvSpPr>
          <p:nvPr/>
        </p:nvSpPr>
        <p:spPr bwMode="auto">
          <a:xfrm>
            <a:off x="942961" y="3194758"/>
            <a:ext cx="16638567" cy="0"/>
          </a:xfrm>
          <a:prstGeom prst="line">
            <a:avLst/>
          </a:prstGeom>
          <a:noFill/>
          <a:ln w="19050">
            <a:solidFill>
              <a:srgbClr val="280004"/>
            </a:solidFill>
            <a:round/>
            <a:headEnd/>
            <a:tailEnd/>
          </a:ln>
        </p:spPr>
        <p:txBody>
          <a:bodyPr lIns="119083" tIns="59541" rIns="119083" bIns="59541"/>
          <a:lstStyle/>
          <a:p>
            <a:endParaRPr lang="es-ES"/>
          </a:p>
        </p:txBody>
      </p:sp>
      <p:sp>
        <p:nvSpPr>
          <p:cNvPr id="22" name="21 Rectángulo"/>
          <p:cNvSpPr/>
          <p:nvPr/>
        </p:nvSpPr>
        <p:spPr>
          <a:xfrm>
            <a:off x="4289389" y="29841132"/>
            <a:ext cx="9608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ES" sz="2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IV</a:t>
            </a:r>
            <a:r>
              <a:rPr lang="es-ES" sz="1800" b="1" dirty="0" smtClean="0">
                <a:solidFill>
                  <a:srgbClr val="17365D"/>
                </a:solidFill>
                <a:latin typeface="Verdana" pitchFamily="34" charset="0"/>
                <a:ea typeface="Verdana" pitchFamily="34" charset="0"/>
                <a:cs typeface="Times New Roman" pitchFamily="18" charset="0"/>
              </a:rPr>
              <a:t> JORNADA DE HUMANIZACIÓN DE LA ASISTENCIA SANITARIA –2023</a:t>
            </a:r>
          </a:p>
        </p:txBody>
      </p:sp>
      <p:pic>
        <p:nvPicPr>
          <p:cNvPr id="19" name="Imagen 32">
            <a:extLst>
              <a:ext uri="{FF2B5EF4-FFF2-40B4-BE49-F238E27FC236}">
                <a16:creationId xmlns:a16="http://schemas.microsoft.com/office/drawing/2014/main" xmlns="" id="{69773761-03CE-1E8B-0C0C-167807D80F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3835" y="480114"/>
            <a:ext cx="1285884" cy="1285884"/>
          </a:xfrm>
          <a:prstGeom prst="rect">
            <a:avLst/>
          </a:prstGeom>
        </p:spPr>
      </p:pic>
      <p:sp>
        <p:nvSpPr>
          <p:cNvPr id="20" name="Text Box 1049"/>
          <p:cNvSpPr txBox="1">
            <a:spLocks noChangeArrowheads="1"/>
          </p:cNvSpPr>
          <p:nvPr/>
        </p:nvSpPr>
        <p:spPr bwMode="auto">
          <a:xfrm>
            <a:off x="871561" y="7838228"/>
            <a:ext cx="17851414" cy="669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0732" tIns="135364" rIns="270732" bIns="135364">
            <a:spAutoFit/>
          </a:bodyPr>
          <a:lstStyle/>
          <a:p>
            <a:pPr defTabSz="2706141" eaLnBrk="0" hangingPunct="0">
              <a:lnSpc>
                <a:spcPct val="120000"/>
              </a:lnSpc>
            </a:pPr>
            <a:r>
              <a:rPr lang="es-ES_tradnl" sz="2400" b="1" dirty="0" smtClean="0">
                <a:solidFill>
                  <a:srgbClr val="000000"/>
                </a:solidFill>
                <a:latin typeface="Verdana" charset="0"/>
                <a:cs typeface="Times New Roman" charset="0"/>
              </a:rPr>
              <a:t>Escribe en este espacio a línea estratégica o vector de desarrollo del trabajo</a:t>
            </a:r>
            <a:endParaRPr lang="es-ES" sz="2400" b="1" dirty="0">
              <a:solidFill>
                <a:srgbClr val="000000"/>
              </a:solidFill>
              <a:latin typeface="Verdana" charset="0"/>
              <a:cs typeface="Times New Roman" charset="0"/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361751" y="-1"/>
            <a:ext cx="7361224" cy="262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CIII Fondo Blanco">
  <a:themeElements>
    <a:clrScheme name="ISCIII Fondo Blanco 3">
      <a:dk1>
        <a:srgbClr val="006587"/>
      </a:dk1>
      <a:lt1>
        <a:srgbClr val="FFFFFF"/>
      </a:lt1>
      <a:dk2>
        <a:srgbClr val="006587"/>
      </a:dk2>
      <a:lt2>
        <a:srgbClr val="808080"/>
      </a:lt2>
      <a:accent1>
        <a:srgbClr val="FFCC66"/>
      </a:accent1>
      <a:accent2>
        <a:srgbClr val="8CB6CF"/>
      </a:accent2>
      <a:accent3>
        <a:srgbClr val="FFFFFF"/>
      </a:accent3>
      <a:accent4>
        <a:srgbClr val="005572"/>
      </a:accent4>
      <a:accent5>
        <a:srgbClr val="FFE2B8"/>
      </a:accent5>
      <a:accent6>
        <a:srgbClr val="7EA5BB"/>
      </a:accent6>
      <a:hlink>
        <a:srgbClr val="ACCADC"/>
      </a:hlink>
      <a:folHlink>
        <a:srgbClr val="B2B2B2"/>
      </a:folHlink>
    </a:clrScheme>
    <a:fontScheme name="ISCIII Fondo Blanco">
      <a:majorFont>
        <a:latin typeface="Arial"/>
        <a:ea typeface=""/>
        <a:cs typeface=""/>
      </a:majorFont>
      <a:minorFont>
        <a:latin typeface="Caecil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4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ecilia *" pitchFamily="2" charset="0"/>
          </a:defRPr>
        </a:defPPr>
      </a:lstStyle>
    </a:lnDef>
  </a:objectDefaults>
  <a:extraClrSchemeLst>
    <a:extraClrScheme>
      <a:clrScheme name="ISCIII Fondo Blanco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CIII Fondo Blanco 2">
        <a:dk1>
          <a:srgbClr val="808080"/>
        </a:dk1>
        <a:lt1>
          <a:srgbClr val="FFFFFF"/>
        </a:lt1>
        <a:dk2>
          <a:srgbClr val="006587"/>
        </a:dk2>
        <a:lt2>
          <a:srgbClr val="FFFFFF"/>
        </a:lt2>
        <a:accent1>
          <a:srgbClr val="FFCC66"/>
        </a:accent1>
        <a:accent2>
          <a:srgbClr val="8CB6CF"/>
        </a:accent2>
        <a:accent3>
          <a:srgbClr val="AAB8C3"/>
        </a:accent3>
        <a:accent4>
          <a:srgbClr val="DADADA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CIII Fondo Blanco 3">
        <a:dk1>
          <a:srgbClr val="006587"/>
        </a:dk1>
        <a:lt1>
          <a:srgbClr val="FFFFFF"/>
        </a:lt1>
        <a:dk2>
          <a:srgbClr val="006587"/>
        </a:dk2>
        <a:lt2>
          <a:srgbClr val="808080"/>
        </a:lt2>
        <a:accent1>
          <a:srgbClr val="FFCC66"/>
        </a:accent1>
        <a:accent2>
          <a:srgbClr val="8CB6CF"/>
        </a:accent2>
        <a:accent3>
          <a:srgbClr val="FFFFFF"/>
        </a:accent3>
        <a:accent4>
          <a:srgbClr val="005572"/>
        </a:accent4>
        <a:accent5>
          <a:srgbClr val="FFE2B8"/>
        </a:accent5>
        <a:accent6>
          <a:srgbClr val="7EA5BB"/>
        </a:accent6>
        <a:hlink>
          <a:srgbClr val="ACCAD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\\Hercules\plantillas\ISCIII Fondo Blanco.pot</Template>
  <TotalTime>1107</TotalTime>
  <Words>93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ISCIII Fondo Blanco</vt:lpstr>
      <vt:lpstr>Diapositiva 1</vt:lpstr>
    </vt:vector>
  </TitlesOfParts>
  <Company>Instituto de Salud Carlos III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Centro Nac. de Epidemiología</dc:creator>
  <cp:lastModifiedBy>ppfg05</cp:lastModifiedBy>
  <cp:revision>92</cp:revision>
  <dcterms:created xsi:type="dcterms:W3CDTF">2002-05-13T10:52:16Z</dcterms:created>
  <dcterms:modified xsi:type="dcterms:W3CDTF">2023-06-28T06:43:28Z</dcterms:modified>
</cp:coreProperties>
</file>